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5119350" cy="10728325"/>
  <p:notesSz cx="6858000" cy="9144000"/>
  <p:defaultTextStyle>
    <a:defPPr>
      <a:defRPr lang="fa-IR"/>
    </a:defPPr>
    <a:lvl1pPr marL="0" algn="r" defTabSz="1240658" rtl="1" eaLnBrk="1" latinLnBrk="0" hangingPunct="1">
      <a:defRPr sz="2442" kern="1200">
        <a:solidFill>
          <a:schemeClr val="tx1"/>
        </a:solidFill>
        <a:latin typeface="+mn-lt"/>
        <a:ea typeface="+mn-ea"/>
        <a:cs typeface="+mn-cs"/>
      </a:defRPr>
    </a:lvl1pPr>
    <a:lvl2pPr marL="620329" algn="r" defTabSz="1240658" rtl="1" eaLnBrk="1" latinLnBrk="0" hangingPunct="1">
      <a:defRPr sz="2442" kern="1200">
        <a:solidFill>
          <a:schemeClr val="tx1"/>
        </a:solidFill>
        <a:latin typeface="+mn-lt"/>
        <a:ea typeface="+mn-ea"/>
        <a:cs typeface="+mn-cs"/>
      </a:defRPr>
    </a:lvl2pPr>
    <a:lvl3pPr marL="1240658" algn="r" defTabSz="1240658" rtl="1" eaLnBrk="1" latinLnBrk="0" hangingPunct="1">
      <a:defRPr sz="2442" kern="1200">
        <a:solidFill>
          <a:schemeClr val="tx1"/>
        </a:solidFill>
        <a:latin typeface="+mn-lt"/>
        <a:ea typeface="+mn-ea"/>
        <a:cs typeface="+mn-cs"/>
      </a:defRPr>
    </a:lvl3pPr>
    <a:lvl4pPr marL="1860987" algn="r" defTabSz="1240658" rtl="1" eaLnBrk="1" latinLnBrk="0" hangingPunct="1">
      <a:defRPr sz="2442" kern="1200">
        <a:solidFill>
          <a:schemeClr val="tx1"/>
        </a:solidFill>
        <a:latin typeface="+mn-lt"/>
        <a:ea typeface="+mn-ea"/>
        <a:cs typeface="+mn-cs"/>
      </a:defRPr>
    </a:lvl4pPr>
    <a:lvl5pPr marL="2481316" algn="r" defTabSz="1240658" rtl="1" eaLnBrk="1" latinLnBrk="0" hangingPunct="1">
      <a:defRPr sz="2442" kern="1200">
        <a:solidFill>
          <a:schemeClr val="tx1"/>
        </a:solidFill>
        <a:latin typeface="+mn-lt"/>
        <a:ea typeface="+mn-ea"/>
        <a:cs typeface="+mn-cs"/>
      </a:defRPr>
    </a:lvl5pPr>
    <a:lvl6pPr marL="3101645" algn="r" defTabSz="1240658" rtl="1" eaLnBrk="1" latinLnBrk="0" hangingPunct="1">
      <a:defRPr sz="2442" kern="1200">
        <a:solidFill>
          <a:schemeClr val="tx1"/>
        </a:solidFill>
        <a:latin typeface="+mn-lt"/>
        <a:ea typeface="+mn-ea"/>
        <a:cs typeface="+mn-cs"/>
      </a:defRPr>
    </a:lvl6pPr>
    <a:lvl7pPr marL="3721974" algn="r" defTabSz="1240658" rtl="1" eaLnBrk="1" latinLnBrk="0" hangingPunct="1">
      <a:defRPr sz="2442" kern="1200">
        <a:solidFill>
          <a:schemeClr val="tx1"/>
        </a:solidFill>
        <a:latin typeface="+mn-lt"/>
        <a:ea typeface="+mn-ea"/>
        <a:cs typeface="+mn-cs"/>
      </a:defRPr>
    </a:lvl7pPr>
    <a:lvl8pPr marL="4342303" algn="r" defTabSz="1240658" rtl="1" eaLnBrk="1" latinLnBrk="0" hangingPunct="1">
      <a:defRPr sz="2442" kern="1200">
        <a:solidFill>
          <a:schemeClr val="tx1"/>
        </a:solidFill>
        <a:latin typeface="+mn-lt"/>
        <a:ea typeface="+mn-ea"/>
        <a:cs typeface="+mn-cs"/>
      </a:defRPr>
    </a:lvl8pPr>
    <a:lvl9pPr marL="4962632" algn="r" defTabSz="1240658" rtl="1" eaLnBrk="1" latinLnBrk="0" hangingPunct="1">
      <a:defRPr sz="244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058"/>
    <a:srgbClr val="0D0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55771"/>
            <a:ext cx="12851448" cy="3735046"/>
          </a:xfrm>
        </p:spPr>
        <p:txBody>
          <a:bodyPr anchor="b"/>
          <a:lstStyle>
            <a:lvl1pPr algn="ctr">
              <a:defRPr sz="938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34855"/>
            <a:ext cx="11339513" cy="2590194"/>
          </a:xfrm>
        </p:spPr>
        <p:txBody>
          <a:bodyPr/>
          <a:lstStyle>
            <a:lvl1pPr marL="0" indent="0" algn="ctr">
              <a:buNone/>
              <a:defRPr sz="3755"/>
            </a:lvl1pPr>
            <a:lvl2pPr marL="715244" indent="0" algn="ctr">
              <a:buNone/>
              <a:defRPr sz="3129"/>
            </a:lvl2pPr>
            <a:lvl3pPr marL="1430487" indent="0" algn="ctr">
              <a:buNone/>
              <a:defRPr sz="2816"/>
            </a:lvl3pPr>
            <a:lvl4pPr marL="2145731" indent="0" algn="ctr">
              <a:buNone/>
              <a:defRPr sz="2503"/>
            </a:lvl4pPr>
            <a:lvl5pPr marL="2860975" indent="0" algn="ctr">
              <a:buNone/>
              <a:defRPr sz="2503"/>
            </a:lvl5pPr>
            <a:lvl6pPr marL="3576218" indent="0" algn="ctr">
              <a:buNone/>
              <a:defRPr sz="2503"/>
            </a:lvl6pPr>
            <a:lvl7pPr marL="4291462" indent="0" algn="ctr">
              <a:buNone/>
              <a:defRPr sz="2503"/>
            </a:lvl7pPr>
            <a:lvl8pPr marL="5006706" indent="0" algn="ctr">
              <a:buNone/>
              <a:defRPr sz="2503"/>
            </a:lvl8pPr>
            <a:lvl9pPr marL="5721949" indent="0" algn="ctr">
              <a:buNone/>
              <a:defRPr sz="250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161F-EABE-46C1-A6E6-29E24EEA76AF}" type="datetimeFigureOut">
              <a:rPr lang="fa-IR" smtClean="0"/>
              <a:t>06/04/1442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B982-CE03-481B-856E-3C8106592B77}" type="slidenum">
              <a:rPr lang="fa-IR" smtClean="0"/>
              <a:t>‹#›</a:t>
            </a:fld>
            <a:endParaRPr lang="fa-I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99"/>
            <a:ext cx="15119350" cy="1069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37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161F-EABE-46C1-A6E6-29E24EEA76AF}" type="datetimeFigureOut">
              <a:rPr lang="fa-IR" smtClean="0"/>
              <a:t>06/04/1442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B982-CE03-481B-856E-3C8106592B7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18261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71184"/>
            <a:ext cx="3260110" cy="9091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71184"/>
            <a:ext cx="9591338" cy="9091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161F-EABE-46C1-A6E6-29E24EEA76AF}" type="datetimeFigureOut">
              <a:rPr lang="fa-IR" smtClean="0"/>
              <a:t>06/04/1442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B982-CE03-481B-856E-3C8106592B7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59134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161F-EABE-46C1-A6E6-29E24EEA76AF}" type="datetimeFigureOut">
              <a:rPr lang="fa-IR" smtClean="0"/>
              <a:t>06/04/1442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B982-CE03-481B-856E-3C8106592B7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3468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74634"/>
            <a:ext cx="13040439" cy="4462684"/>
          </a:xfrm>
        </p:spPr>
        <p:txBody>
          <a:bodyPr anchor="b"/>
          <a:lstStyle>
            <a:lvl1pPr>
              <a:defRPr sz="938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79537"/>
            <a:ext cx="13040439" cy="2346820"/>
          </a:xfrm>
        </p:spPr>
        <p:txBody>
          <a:bodyPr/>
          <a:lstStyle>
            <a:lvl1pPr marL="0" indent="0">
              <a:buNone/>
              <a:defRPr sz="3755">
                <a:solidFill>
                  <a:schemeClr val="tx1"/>
                </a:solidFill>
              </a:defRPr>
            </a:lvl1pPr>
            <a:lvl2pPr marL="715244" indent="0">
              <a:buNone/>
              <a:defRPr sz="3129">
                <a:solidFill>
                  <a:schemeClr val="tx1">
                    <a:tint val="75000"/>
                  </a:schemeClr>
                </a:solidFill>
              </a:defRPr>
            </a:lvl2pPr>
            <a:lvl3pPr marL="1430487" indent="0">
              <a:buNone/>
              <a:defRPr sz="2816">
                <a:solidFill>
                  <a:schemeClr val="tx1">
                    <a:tint val="75000"/>
                  </a:schemeClr>
                </a:solidFill>
              </a:defRPr>
            </a:lvl3pPr>
            <a:lvl4pPr marL="2145731" indent="0">
              <a:buNone/>
              <a:defRPr sz="2503">
                <a:solidFill>
                  <a:schemeClr val="tx1">
                    <a:tint val="75000"/>
                  </a:schemeClr>
                </a:solidFill>
              </a:defRPr>
            </a:lvl4pPr>
            <a:lvl5pPr marL="2860975" indent="0">
              <a:buNone/>
              <a:defRPr sz="2503">
                <a:solidFill>
                  <a:schemeClr val="tx1">
                    <a:tint val="75000"/>
                  </a:schemeClr>
                </a:solidFill>
              </a:defRPr>
            </a:lvl5pPr>
            <a:lvl6pPr marL="3576218" indent="0">
              <a:buNone/>
              <a:defRPr sz="2503">
                <a:solidFill>
                  <a:schemeClr val="tx1">
                    <a:tint val="75000"/>
                  </a:schemeClr>
                </a:solidFill>
              </a:defRPr>
            </a:lvl6pPr>
            <a:lvl7pPr marL="4291462" indent="0">
              <a:buNone/>
              <a:defRPr sz="2503">
                <a:solidFill>
                  <a:schemeClr val="tx1">
                    <a:tint val="75000"/>
                  </a:schemeClr>
                </a:solidFill>
              </a:defRPr>
            </a:lvl7pPr>
            <a:lvl8pPr marL="5006706" indent="0">
              <a:buNone/>
              <a:defRPr sz="2503">
                <a:solidFill>
                  <a:schemeClr val="tx1">
                    <a:tint val="75000"/>
                  </a:schemeClr>
                </a:solidFill>
              </a:defRPr>
            </a:lvl8pPr>
            <a:lvl9pPr marL="5721949" indent="0">
              <a:buNone/>
              <a:defRPr sz="25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161F-EABE-46C1-A6E6-29E24EEA76AF}" type="datetimeFigureOut">
              <a:rPr lang="fa-IR" smtClean="0"/>
              <a:t>06/04/1442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B982-CE03-481B-856E-3C8106592B7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30830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55920"/>
            <a:ext cx="6425724" cy="68070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55920"/>
            <a:ext cx="6425724" cy="68070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161F-EABE-46C1-A6E6-29E24EEA76AF}" type="datetimeFigureOut">
              <a:rPr lang="fa-IR" smtClean="0"/>
              <a:t>06/04/1442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B982-CE03-481B-856E-3C8106592B7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19382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71186"/>
            <a:ext cx="13040439" cy="20736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9931"/>
            <a:ext cx="6396193" cy="1288888"/>
          </a:xfrm>
        </p:spPr>
        <p:txBody>
          <a:bodyPr anchor="b"/>
          <a:lstStyle>
            <a:lvl1pPr marL="0" indent="0">
              <a:buNone/>
              <a:defRPr sz="3755" b="1"/>
            </a:lvl1pPr>
            <a:lvl2pPr marL="715244" indent="0">
              <a:buNone/>
              <a:defRPr sz="3129" b="1"/>
            </a:lvl2pPr>
            <a:lvl3pPr marL="1430487" indent="0">
              <a:buNone/>
              <a:defRPr sz="2816" b="1"/>
            </a:lvl3pPr>
            <a:lvl4pPr marL="2145731" indent="0">
              <a:buNone/>
              <a:defRPr sz="2503" b="1"/>
            </a:lvl4pPr>
            <a:lvl5pPr marL="2860975" indent="0">
              <a:buNone/>
              <a:defRPr sz="2503" b="1"/>
            </a:lvl5pPr>
            <a:lvl6pPr marL="3576218" indent="0">
              <a:buNone/>
              <a:defRPr sz="2503" b="1"/>
            </a:lvl6pPr>
            <a:lvl7pPr marL="4291462" indent="0">
              <a:buNone/>
              <a:defRPr sz="2503" b="1"/>
            </a:lvl7pPr>
            <a:lvl8pPr marL="5006706" indent="0">
              <a:buNone/>
              <a:defRPr sz="2503" b="1"/>
            </a:lvl8pPr>
            <a:lvl9pPr marL="5721949" indent="0">
              <a:buNone/>
              <a:defRPr sz="250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18819"/>
            <a:ext cx="6396193" cy="57639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9931"/>
            <a:ext cx="6427693" cy="1288888"/>
          </a:xfrm>
        </p:spPr>
        <p:txBody>
          <a:bodyPr anchor="b"/>
          <a:lstStyle>
            <a:lvl1pPr marL="0" indent="0">
              <a:buNone/>
              <a:defRPr sz="3755" b="1"/>
            </a:lvl1pPr>
            <a:lvl2pPr marL="715244" indent="0">
              <a:buNone/>
              <a:defRPr sz="3129" b="1"/>
            </a:lvl2pPr>
            <a:lvl3pPr marL="1430487" indent="0">
              <a:buNone/>
              <a:defRPr sz="2816" b="1"/>
            </a:lvl3pPr>
            <a:lvl4pPr marL="2145731" indent="0">
              <a:buNone/>
              <a:defRPr sz="2503" b="1"/>
            </a:lvl4pPr>
            <a:lvl5pPr marL="2860975" indent="0">
              <a:buNone/>
              <a:defRPr sz="2503" b="1"/>
            </a:lvl5pPr>
            <a:lvl6pPr marL="3576218" indent="0">
              <a:buNone/>
              <a:defRPr sz="2503" b="1"/>
            </a:lvl6pPr>
            <a:lvl7pPr marL="4291462" indent="0">
              <a:buNone/>
              <a:defRPr sz="2503" b="1"/>
            </a:lvl7pPr>
            <a:lvl8pPr marL="5006706" indent="0">
              <a:buNone/>
              <a:defRPr sz="2503" b="1"/>
            </a:lvl8pPr>
            <a:lvl9pPr marL="5721949" indent="0">
              <a:buNone/>
              <a:defRPr sz="250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18819"/>
            <a:ext cx="6427693" cy="57639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161F-EABE-46C1-A6E6-29E24EEA76AF}" type="datetimeFigureOut">
              <a:rPr lang="fa-IR" smtClean="0"/>
              <a:t>06/04/1442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B982-CE03-481B-856E-3C8106592B7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4858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161F-EABE-46C1-A6E6-29E24EEA76AF}" type="datetimeFigureOut">
              <a:rPr lang="fa-IR" smtClean="0"/>
              <a:t>06/04/1442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B982-CE03-481B-856E-3C8106592B7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56655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161F-EABE-46C1-A6E6-29E24EEA76AF}" type="datetimeFigureOut">
              <a:rPr lang="fa-IR" smtClean="0"/>
              <a:t>06/04/1442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B982-CE03-481B-856E-3C8106592B77}" type="slidenum">
              <a:rPr lang="fa-IR" smtClean="0"/>
              <a:t>‹#›</a:t>
            </a:fld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99"/>
            <a:ext cx="15119350" cy="1069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0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5222"/>
            <a:ext cx="4876384" cy="2503276"/>
          </a:xfrm>
        </p:spPr>
        <p:txBody>
          <a:bodyPr anchor="b"/>
          <a:lstStyle>
            <a:lvl1pPr>
              <a:defRPr sz="500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44683"/>
            <a:ext cx="7654171" cy="7624064"/>
          </a:xfrm>
        </p:spPr>
        <p:txBody>
          <a:bodyPr/>
          <a:lstStyle>
            <a:lvl1pPr>
              <a:defRPr sz="5006"/>
            </a:lvl1pPr>
            <a:lvl2pPr>
              <a:defRPr sz="4380"/>
            </a:lvl2pPr>
            <a:lvl3pPr>
              <a:defRPr sz="3755"/>
            </a:lvl3pPr>
            <a:lvl4pPr>
              <a:defRPr sz="3129"/>
            </a:lvl4pPr>
            <a:lvl5pPr>
              <a:defRPr sz="3129"/>
            </a:lvl5pPr>
            <a:lvl6pPr>
              <a:defRPr sz="3129"/>
            </a:lvl6pPr>
            <a:lvl7pPr>
              <a:defRPr sz="3129"/>
            </a:lvl7pPr>
            <a:lvl8pPr>
              <a:defRPr sz="3129"/>
            </a:lvl8pPr>
            <a:lvl9pPr>
              <a:defRPr sz="312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18497"/>
            <a:ext cx="4876384" cy="5962665"/>
          </a:xfrm>
        </p:spPr>
        <p:txBody>
          <a:bodyPr/>
          <a:lstStyle>
            <a:lvl1pPr marL="0" indent="0">
              <a:buNone/>
              <a:defRPr sz="2503"/>
            </a:lvl1pPr>
            <a:lvl2pPr marL="715244" indent="0">
              <a:buNone/>
              <a:defRPr sz="2190"/>
            </a:lvl2pPr>
            <a:lvl3pPr marL="1430487" indent="0">
              <a:buNone/>
              <a:defRPr sz="1877"/>
            </a:lvl3pPr>
            <a:lvl4pPr marL="2145731" indent="0">
              <a:buNone/>
              <a:defRPr sz="1564"/>
            </a:lvl4pPr>
            <a:lvl5pPr marL="2860975" indent="0">
              <a:buNone/>
              <a:defRPr sz="1564"/>
            </a:lvl5pPr>
            <a:lvl6pPr marL="3576218" indent="0">
              <a:buNone/>
              <a:defRPr sz="1564"/>
            </a:lvl6pPr>
            <a:lvl7pPr marL="4291462" indent="0">
              <a:buNone/>
              <a:defRPr sz="1564"/>
            </a:lvl7pPr>
            <a:lvl8pPr marL="5006706" indent="0">
              <a:buNone/>
              <a:defRPr sz="1564"/>
            </a:lvl8pPr>
            <a:lvl9pPr marL="5721949" indent="0">
              <a:buNone/>
              <a:defRPr sz="156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161F-EABE-46C1-A6E6-29E24EEA76AF}" type="datetimeFigureOut">
              <a:rPr lang="fa-IR" smtClean="0"/>
              <a:t>06/04/1442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B982-CE03-481B-856E-3C8106592B7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64850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5222"/>
            <a:ext cx="4876384" cy="2503276"/>
          </a:xfrm>
        </p:spPr>
        <p:txBody>
          <a:bodyPr anchor="b"/>
          <a:lstStyle>
            <a:lvl1pPr>
              <a:defRPr sz="500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44683"/>
            <a:ext cx="7654171" cy="7624064"/>
          </a:xfrm>
        </p:spPr>
        <p:txBody>
          <a:bodyPr anchor="t"/>
          <a:lstStyle>
            <a:lvl1pPr marL="0" indent="0">
              <a:buNone/>
              <a:defRPr sz="5006"/>
            </a:lvl1pPr>
            <a:lvl2pPr marL="715244" indent="0">
              <a:buNone/>
              <a:defRPr sz="4380"/>
            </a:lvl2pPr>
            <a:lvl3pPr marL="1430487" indent="0">
              <a:buNone/>
              <a:defRPr sz="3755"/>
            </a:lvl3pPr>
            <a:lvl4pPr marL="2145731" indent="0">
              <a:buNone/>
              <a:defRPr sz="3129"/>
            </a:lvl4pPr>
            <a:lvl5pPr marL="2860975" indent="0">
              <a:buNone/>
              <a:defRPr sz="3129"/>
            </a:lvl5pPr>
            <a:lvl6pPr marL="3576218" indent="0">
              <a:buNone/>
              <a:defRPr sz="3129"/>
            </a:lvl6pPr>
            <a:lvl7pPr marL="4291462" indent="0">
              <a:buNone/>
              <a:defRPr sz="3129"/>
            </a:lvl7pPr>
            <a:lvl8pPr marL="5006706" indent="0">
              <a:buNone/>
              <a:defRPr sz="3129"/>
            </a:lvl8pPr>
            <a:lvl9pPr marL="5721949" indent="0">
              <a:buNone/>
              <a:defRPr sz="312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18497"/>
            <a:ext cx="4876384" cy="5962665"/>
          </a:xfrm>
        </p:spPr>
        <p:txBody>
          <a:bodyPr/>
          <a:lstStyle>
            <a:lvl1pPr marL="0" indent="0">
              <a:buNone/>
              <a:defRPr sz="2503"/>
            </a:lvl1pPr>
            <a:lvl2pPr marL="715244" indent="0">
              <a:buNone/>
              <a:defRPr sz="2190"/>
            </a:lvl2pPr>
            <a:lvl3pPr marL="1430487" indent="0">
              <a:buNone/>
              <a:defRPr sz="1877"/>
            </a:lvl3pPr>
            <a:lvl4pPr marL="2145731" indent="0">
              <a:buNone/>
              <a:defRPr sz="1564"/>
            </a:lvl4pPr>
            <a:lvl5pPr marL="2860975" indent="0">
              <a:buNone/>
              <a:defRPr sz="1564"/>
            </a:lvl5pPr>
            <a:lvl6pPr marL="3576218" indent="0">
              <a:buNone/>
              <a:defRPr sz="1564"/>
            </a:lvl6pPr>
            <a:lvl7pPr marL="4291462" indent="0">
              <a:buNone/>
              <a:defRPr sz="1564"/>
            </a:lvl7pPr>
            <a:lvl8pPr marL="5006706" indent="0">
              <a:buNone/>
              <a:defRPr sz="1564"/>
            </a:lvl8pPr>
            <a:lvl9pPr marL="5721949" indent="0">
              <a:buNone/>
              <a:defRPr sz="156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161F-EABE-46C1-A6E6-29E24EEA76AF}" type="datetimeFigureOut">
              <a:rPr lang="fa-IR" smtClean="0"/>
              <a:t>06/04/1442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B982-CE03-481B-856E-3C8106592B7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6239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71186"/>
            <a:ext cx="13040439" cy="2073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55920"/>
            <a:ext cx="13040439" cy="6807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43570"/>
            <a:ext cx="3401854" cy="571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A161F-EABE-46C1-A6E6-29E24EEA76AF}" type="datetimeFigureOut">
              <a:rPr lang="fa-IR" smtClean="0"/>
              <a:t>06/04/1442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43570"/>
            <a:ext cx="5102781" cy="571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43570"/>
            <a:ext cx="3401854" cy="571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DB982-CE03-481B-856E-3C8106592B7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9579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430487" rtl="1" eaLnBrk="1" latinLnBrk="0" hangingPunct="1">
        <a:lnSpc>
          <a:spcPct val="90000"/>
        </a:lnSpc>
        <a:spcBef>
          <a:spcPct val="0"/>
        </a:spcBef>
        <a:buNone/>
        <a:defRPr sz="688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622" indent="-357622" algn="r" defTabSz="1430487" rtl="1" eaLnBrk="1" latinLnBrk="0" hangingPunct="1">
        <a:lnSpc>
          <a:spcPct val="90000"/>
        </a:lnSpc>
        <a:spcBef>
          <a:spcPts val="1564"/>
        </a:spcBef>
        <a:buFont typeface="Arial" panose="020B0604020202020204" pitchFamily="34" charset="0"/>
        <a:buChar char="•"/>
        <a:defRPr sz="4380" kern="1200">
          <a:solidFill>
            <a:schemeClr val="tx1"/>
          </a:solidFill>
          <a:latin typeface="+mn-lt"/>
          <a:ea typeface="+mn-ea"/>
          <a:cs typeface="+mn-cs"/>
        </a:defRPr>
      </a:lvl1pPr>
      <a:lvl2pPr marL="1072866" indent="-357622" algn="r" defTabSz="1430487" rtl="1" eaLnBrk="1" latinLnBrk="0" hangingPunct="1">
        <a:lnSpc>
          <a:spcPct val="90000"/>
        </a:lnSpc>
        <a:spcBef>
          <a:spcPts val="782"/>
        </a:spcBef>
        <a:buFont typeface="Arial" panose="020B0604020202020204" pitchFamily="34" charset="0"/>
        <a:buChar char="•"/>
        <a:defRPr sz="3755" kern="1200">
          <a:solidFill>
            <a:schemeClr val="tx1"/>
          </a:solidFill>
          <a:latin typeface="+mn-lt"/>
          <a:ea typeface="+mn-ea"/>
          <a:cs typeface="+mn-cs"/>
        </a:defRPr>
      </a:lvl2pPr>
      <a:lvl3pPr marL="1788109" indent="-357622" algn="r" defTabSz="1430487" rtl="1" eaLnBrk="1" latinLnBrk="0" hangingPunct="1">
        <a:lnSpc>
          <a:spcPct val="90000"/>
        </a:lnSpc>
        <a:spcBef>
          <a:spcPts val="782"/>
        </a:spcBef>
        <a:buFont typeface="Arial" panose="020B0604020202020204" pitchFamily="34" charset="0"/>
        <a:buChar char="•"/>
        <a:defRPr sz="3129" kern="1200">
          <a:solidFill>
            <a:schemeClr val="tx1"/>
          </a:solidFill>
          <a:latin typeface="+mn-lt"/>
          <a:ea typeface="+mn-ea"/>
          <a:cs typeface="+mn-cs"/>
        </a:defRPr>
      </a:lvl3pPr>
      <a:lvl4pPr marL="2503353" indent="-357622" algn="r" defTabSz="1430487" rtl="1" eaLnBrk="1" latinLnBrk="0" hangingPunct="1">
        <a:lnSpc>
          <a:spcPct val="90000"/>
        </a:lnSpc>
        <a:spcBef>
          <a:spcPts val="782"/>
        </a:spcBef>
        <a:buFont typeface="Arial" panose="020B0604020202020204" pitchFamily="34" charset="0"/>
        <a:buChar char="•"/>
        <a:defRPr sz="2816" kern="1200">
          <a:solidFill>
            <a:schemeClr val="tx1"/>
          </a:solidFill>
          <a:latin typeface="+mn-lt"/>
          <a:ea typeface="+mn-ea"/>
          <a:cs typeface="+mn-cs"/>
        </a:defRPr>
      </a:lvl4pPr>
      <a:lvl5pPr marL="3218597" indent="-357622" algn="r" defTabSz="1430487" rtl="1" eaLnBrk="1" latinLnBrk="0" hangingPunct="1">
        <a:lnSpc>
          <a:spcPct val="90000"/>
        </a:lnSpc>
        <a:spcBef>
          <a:spcPts val="782"/>
        </a:spcBef>
        <a:buFont typeface="Arial" panose="020B0604020202020204" pitchFamily="34" charset="0"/>
        <a:buChar char="•"/>
        <a:defRPr sz="2816" kern="1200">
          <a:solidFill>
            <a:schemeClr val="tx1"/>
          </a:solidFill>
          <a:latin typeface="+mn-lt"/>
          <a:ea typeface="+mn-ea"/>
          <a:cs typeface="+mn-cs"/>
        </a:defRPr>
      </a:lvl5pPr>
      <a:lvl6pPr marL="3933840" indent="-357622" algn="r" defTabSz="1430487" rtl="1" eaLnBrk="1" latinLnBrk="0" hangingPunct="1">
        <a:lnSpc>
          <a:spcPct val="90000"/>
        </a:lnSpc>
        <a:spcBef>
          <a:spcPts val="782"/>
        </a:spcBef>
        <a:buFont typeface="Arial" panose="020B0604020202020204" pitchFamily="34" charset="0"/>
        <a:buChar char="•"/>
        <a:defRPr sz="2816" kern="1200">
          <a:solidFill>
            <a:schemeClr val="tx1"/>
          </a:solidFill>
          <a:latin typeface="+mn-lt"/>
          <a:ea typeface="+mn-ea"/>
          <a:cs typeface="+mn-cs"/>
        </a:defRPr>
      </a:lvl6pPr>
      <a:lvl7pPr marL="4649084" indent="-357622" algn="r" defTabSz="1430487" rtl="1" eaLnBrk="1" latinLnBrk="0" hangingPunct="1">
        <a:lnSpc>
          <a:spcPct val="90000"/>
        </a:lnSpc>
        <a:spcBef>
          <a:spcPts val="782"/>
        </a:spcBef>
        <a:buFont typeface="Arial" panose="020B0604020202020204" pitchFamily="34" charset="0"/>
        <a:buChar char="•"/>
        <a:defRPr sz="2816" kern="1200">
          <a:solidFill>
            <a:schemeClr val="tx1"/>
          </a:solidFill>
          <a:latin typeface="+mn-lt"/>
          <a:ea typeface="+mn-ea"/>
          <a:cs typeface="+mn-cs"/>
        </a:defRPr>
      </a:lvl7pPr>
      <a:lvl8pPr marL="5364328" indent="-357622" algn="r" defTabSz="1430487" rtl="1" eaLnBrk="1" latinLnBrk="0" hangingPunct="1">
        <a:lnSpc>
          <a:spcPct val="90000"/>
        </a:lnSpc>
        <a:spcBef>
          <a:spcPts val="782"/>
        </a:spcBef>
        <a:buFont typeface="Arial" panose="020B0604020202020204" pitchFamily="34" charset="0"/>
        <a:buChar char="•"/>
        <a:defRPr sz="2816" kern="1200">
          <a:solidFill>
            <a:schemeClr val="tx1"/>
          </a:solidFill>
          <a:latin typeface="+mn-lt"/>
          <a:ea typeface="+mn-ea"/>
          <a:cs typeface="+mn-cs"/>
        </a:defRPr>
      </a:lvl8pPr>
      <a:lvl9pPr marL="6079571" indent="-357622" algn="r" defTabSz="1430487" rtl="1" eaLnBrk="1" latinLnBrk="0" hangingPunct="1">
        <a:lnSpc>
          <a:spcPct val="90000"/>
        </a:lnSpc>
        <a:spcBef>
          <a:spcPts val="782"/>
        </a:spcBef>
        <a:buFont typeface="Arial" panose="020B0604020202020204" pitchFamily="34" charset="0"/>
        <a:buChar char="•"/>
        <a:defRPr sz="28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430487" rtl="1" eaLnBrk="1" latinLnBrk="0" hangingPunct="1">
        <a:defRPr sz="2816" kern="1200">
          <a:solidFill>
            <a:schemeClr val="tx1"/>
          </a:solidFill>
          <a:latin typeface="+mn-lt"/>
          <a:ea typeface="+mn-ea"/>
          <a:cs typeface="+mn-cs"/>
        </a:defRPr>
      </a:lvl1pPr>
      <a:lvl2pPr marL="715244" algn="r" defTabSz="1430487" rtl="1" eaLnBrk="1" latinLnBrk="0" hangingPunct="1">
        <a:defRPr sz="2816" kern="1200">
          <a:solidFill>
            <a:schemeClr val="tx1"/>
          </a:solidFill>
          <a:latin typeface="+mn-lt"/>
          <a:ea typeface="+mn-ea"/>
          <a:cs typeface="+mn-cs"/>
        </a:defRPr>
      </a:lvl2pPr>
      <a:lvl3pPr marL="1430487" algn="r" defTabSz="1430487" rtl="1" eaLnBrk="1" latinLnBrk="0" hangingPunct="1">
        <a:defRPr sz="2816" kern="1200">
          <a:solidFill>
            <a:schemeClr val="tx1"/>
          </a:solidFill>
          <a:latin typeface="+mn-lt"/>
          <a:ea typeface="+mn-ea"/>
          <a:cs typeface="+mn-cs"/>
        </a:defRPr>
      </a:lvl3pPr>
      <a:lvl4pPr marL="2145731" algn="r" defTabSz="1430487" rtl="1" eaLnBrk="1" latinLnBrk="0" hangingPunct="1">
        <a:defRPr sz="2816" kern="1200">
          <a:solidFill>
            <a:schemeClr val="tx1"/>
          </a:solidFill>
          <a:latin typeface="+mn-lt"/>
          <a:ea typeface="+mn-ea"/>
          <a:cs typeface="+mn-cs"/>
        </a:defRPr>
      </a:lvl4pPr>
      <a:lvl5pPr marL="2860975" algn="r" defTabSz="1430487" rtl="1" eaLnBrk="1" latinLnBrk="0" hangingPunct="1">
        <a:defRPr sz="2816" kern="1200">
          <a:solidFill>
            <a:schemeClr val="tx1"/>
          </a:solidFill>
          <a:latin typeface="+mn-lt"/>
          <a:ea typeface="+mn-ea"/>
          <a:cs typeface="+mn-cs"/>
        </a:defRPr>
      </a:lvl5pPr>
      <a:lvl6pPr marL="3576218" algn="r" defTabSz="1430487" rtl="1" eaLnBrk="1" latinLnBrk="0" hangingPunct="1">
        <a:defRPr sz="2816" kern="1200">
          <a:solidFill>
            <a:schemeClr val="tx1"/>
          </a:solidFill>
          <a:latin typeface="+mn-lt"/>
          <a:ea typeface="+mn-ea"/>
          <a:cs typeface="+mn-cs"/>
        </a:defRPr>
      </a:lvl6pPr>
      <a:lvl7pPr marL="4291462" algn="r" defTabSz="1430487" rtl="1" eaLnBrk="1" latinLnBrk="0" hangingPunct="1">
        <a:defRPr sz="2816" kern="1200">
          <a:solidFill>
            <a:schemeClr val="tx1"/>
          </a:solidFill>
          <a:latin typeface="+mn-lt"/>
          <a:ea typeface="+mn-ea"/>
          <a:cs typeface="+mn-cs"/>
        </a:defRPr>
      </a:lvl7pPr>
      <a:lvl8pPr marL="5006706" algn="r" defTabSz="1430487" rtl="1" eaLnBrk="1" latinLnBrk="0" hangingPunct="1">
        <a:defRPr sz="2816" kern="1200">
          <a:solidFill>
            <a:schemeClr val="tx1"/>
          </a:solidFill>
          <a:latin typeface="+mn-lt"/>
          <a:ea typeface="+mn-ea"/>
          <a:cs typeface="+mn-cs"/>
        </a:defRPr>
      </a:lvl8pPr>
      <a:lvl9pPr marL="5721949" algn="r" defTabSz="1430487" rtl="1" eaLnBrk="1" latinLnBrk="0" hangingPunct="1">
        <a:defRPr sz="28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903843" y="4174435"/>
            <a:ext cx="339918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4000" dirty="0" smtClean="0">
                <a:solidFill>
                  <a:srgbClr val="080058"/>
                </a:solidFill>
                <a:cs typeface="B Titr" panose="00000700000000000000" pitchFamily="2" charset="-78"/>
              </a:rPr>
              <a:t>عنوان مقاله:</a:t>
            </a:r>
            <a:endParaRPr lang="fa-IR" sz="4000" dirty="0">
              <a:solidFill>
                <a:srgbClr val="080058"/>
              </a:solidFill>
              <a:cs typeface="B Titr" panose="000007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03843" y="6758609"/>
            <a:ext cx="339918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4000" dirty="0" smtClean="0">
                <a:solidFill>
                  <a:srgbClr val="080058"/>
                </a:solidFill>
                <a:cs typeface="B Titr" panose="00000700000000000000" pitchFamily="2" charset="-78"/>
              </a:rPr>
              <a:t>نویسنده:</a:t>
            </a:r>
            <a:endParaRPr lang="fa-IR" sz="4000" dirty="0">
              <a:solidFill>
                <a:srgbClr val="080058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2754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4"/>
          <p:cNvSpPr>
            <a:spLocks noChangeArrowheads="1"/>
          </p:cNvSpPr>
          <p:nvPr/>
        </p:nvSpPr>
        <p:spPr bwMode="auto">
          <a:xfrm>
            <a:off x="11225032" y="3378479"/>
            <a:ext cx="22140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a-IR" altLang="fa-IR" sz="4000" b="1" dirty="0">
                <a:cs typeface="B Davat" panose="00000400000000000000" pitchFamily="2" charset="-78"/>
              </a:rPr>
              <a:t>مقدمه و اهداف</a:t>
            </a:r>
            <a:endParaRPr lang="en-US" altLang="fa-IR" sz="4000" b="1" dirty="0">
              <a:cs typeface="B Davat" panose="00000400000000000000" pitchFamily="2" charset="-78"/>
            </a:endParaRPr>
          </a:p>
        </p:txBody>
      </p:sp>
      <p:sp>
        <p:nvSpPr>
          <p:cNvPr id="4" name="Rectangle 56"/>
          <p:cNvSpPr>
            <a:spLocks noChangeArrowheads="1"/>
          </p:cNvSpPr>
          <p:nvPr/>
        </p:nvSpPr>
        <p:spPr bwMode="auto">
          <a:xfrm>
            <a:off x="9434332" y="4582841"/>
            <a:ext cx="24368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a-IR" altLang="fa-IR" sz="4000" b="1" dirty="0">
                <a:cs typeface="B Davat" panose="00000400000000000000" pitchFamily="2" charset="-78"/>
              </a:rPr>
              <a:t>پیشینه پژوهش</a:t>
            </a:r>
            <a:endParaRPr lang="en-US" altLang="fa-IR" sz="4000" b="1" dirty="0">
              <a:cs typeface="B Davat" panose="00000400000000000000" pitchFamily="2" charset="-78"/>
            </a:endParaRPr>
          </a:p>
        </p:txBody>
      </p:sp>
      <p:sp>
        <p:nvSpPr>
          <p:cNvPr id="5" name="Rectangle 57"/>
          <p:cNvSpPr>
            <a:spLocks noChangeArrowheads="1"/>
          </p:cNvSpPr>
          <p:nvPr/>
        </p:nvSpPr>
        <p:spPr bwMode="auto">
          <a:xfrm>
            <a:off x="7962161" y="5787203"/>
            <a:ext cx="34387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a-IR" altLang="fa-IR" sz="4000" b="1" dirty="0">
                <a:cs typeface="B Davat" panose="00000400000000000000" pitchFamily="2" charset="-78"/>
              </a:rPr>
              <a:t>روش پژوهش و ابزار</a:t>
            </a:r>
            <a:endParaRPr lang="en-US" altLang="fa-IR" sz="4000" b="1" dirty="0">
              <a:cs typeface="B Davat" panose="00000400000000000000" pitchFamily="2" charset="-78"/>
            </a:endParaRPr>
          </a:p>
        </p:txBody>
      </p:sp>
      <p:sp>
        <p:nvSpPr>
          <p:cNvPr id="6" name="Rectangle 58"/>
          <p:cNvSpPr>
            <a:spLocks noChangeArrowheads="1"/>
          </p:cNvSpPr>
          <p:nvPr/>
        </p:nvSpPr>
        <p:spPr bwMode="auto">
          <a:xfrm>
            <a:off x="7151425" y="6991565"/>
            <a:ext cx="27206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a-IR" altLang="fa-IR" sz="4000" b="1" dirty="0">
                <a:cs typeface="B Davat" panose="00000400000000000000" pitchFamily="2" charset="-78"/>
              </a:rPr>
              <a:t>یافته‌های پژوهش</a:t>
            </a:r>
            <a:endParaRPr lang="en-US" altLang="fa-IR" sz="4000" b="1" dirty="0">
              <a:cs typeface="B Davat" panose="000004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37486" y="8097761"/>
            <a:ext cx="36968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fa-IR" altLang="fa-IR" sz="4000" b="1" dirty="0">
                <a:cs typeface="B Davat" panose="00000400000000000000" pitchFamily="2" charset="-78"/>
              </a:rPr>
              <a:t>نتیجه‌ نهایی و پیشنهادات</a:t>
            </a:r>
            <a:endParaRPr lang="en-US" altLang="fa-IR" sz="4000" b="1" dirty="0">
              <a:cs typeface="B Davat" panose="000004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281665" y="1866340"/>
            <a:ext cx="410080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fa-IR" altLang="fa-IR" sz="6000" b="1" u="sng" dirty="0">
                <a:cs typeface="B Titr" panose="00000700000000000000" pitchFamily="2" charset="-78"/>
              </a:rPr>
              <a:t>فهرست مطالب</a:t>
            </a:r>
            <a:endParaRPr lang="en-US" altLang="fa-IR" sz="6000" b="1" u="sng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9087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120688" y="10048875"/>
            <a:ext cx="1439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fa-IR" altLang="fa-IR" sz="2400" dirty="0">
                <a:cs typeface="B Titr" panose="00000700000000000000" pitchFamily="2" charset="-78"/>
              </a:rPr>
              <a:t>نام مقاله:</a:t>
            </a:r>
          </a:p>
        </p:txBody>
      </p:sp>
    </p:spTree>
    <p:extLst>
      <p:ext uri="{BB962C8B-B14F-4D97-AF65-F5344CB8AC3E}">
        <p14:creationId xmlns:p14="http://schemas.microsoft.com/office/powerpoint/2010/main" val="1779144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628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333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214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25</Words>
  <Application>Microsoft Office PowerPoint</Application>
  <PresentationFormat>Custom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 Davat</vt:lpstr>
      <vt:lpstr>B Titr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zolfaghar</dc:creator>
  <cp:lastModifiedBy>Windows User</cp:lastModifiedBy>
  <cp:revision>13</cp:revision>
  <dcterms:created xsi:type="dcterms:W3CDTF">2020-11-20T18:44:00Z</dcterms:created>
  <dcterms:modified xsi:type="dcterms:W3CDTF">2020-11-21T06:01:51Z</dcterms:modified>
</cp:coreProperties>
</file>