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15119350" cy="10728325"/>
  <p:notesSz cx="6858000" cy="9144000"/>
  <p:defaultTextStyle>
    <a:defPPr>
      <a:defRPr lang="fa-IR"/>
    </a:defPPr>
    <a:lvl1pPr marL="0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1pPr>
    <a:lvl2pPr marL="620329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2pPr>
    <a:lvl3pPr marL="1240658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3pPr>
    <a:lvl4pPr marL="1860987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4pPr>
    <a:lvl5pPr marL="2481316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5pPr>
    <a:lvl6pPr marL="3101645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6pPr>
    <a:lvl7pPr marL="3721974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7pPr>
    <a:lvl8pPr marL="4342303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8pPr>
    <a:lvl9pPr marL="4962632" algn="r" defTabSz="1240658" rtl="1" eaLnBrk="1" latinLnBrk="0" hangingPunct="1">
      <a:defRPr sz="24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058"/>
    <a:srgbClr val="0D0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55771"/>
            <a:ext cx="12851448" cy="3735046"/>
          </a:xfrm>
        </p:spPr>
        <p:txBody>
          <a:bodyPr anchor="b"/>
          <a:lstStyle>
            <a:lvl1pPr algn="ctr">
              <a:defRPr sz="938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34855"/>
            <a:ext cx="11339513" cy="2590194"/>
          </a:xfrm>
        </p:spPr>
        <p:txBody>
          <a:bodyPr/>
          <a:lstStyle>
            <a:lvl1pPr marL="0" indent="0" algn="ctr">
              <a:buNone/>
              <a:defRPr sz="3755"/>
            </a:lvl1pPr>
            <a:lvl2pPr marL="715244" indent="0" algn="ctr">
              <a:buNone/>
              <a:defRPr sz="3129"/>
            </a:lvl2pPr>
            <a:lvl3pPr marL="1430487" indent="0" algn="ctr">
              <a:buNone/>
              <a:defRPr sz="2816"/>
            </a:lvl3pPr>
            <a:lvl4pPr marL="2145731" indent="0" algn="ctr">
              <a:buNone/>
              <a:defRPr sz="2503"/>
            </a:lvl4pPr>
            <a:lvl5pPr marL="2860975" indent="0" algn="ctr">
              <a:buNone/>
              <a:defRPr sz="2503"/>
            </a:lvl5pPr>
            <a:lvl6pPr marL="3576218" indent="0" algn="ctr">
              <a:buNone/>
              <a:defRPr sz="2503"/>
            </a:lvl6pPr>
            <a:lvl7pPr marL="4291462" indent="0" algn="ctr">
              <a:buNone/>
              <a:defRPr sz="2503"/>
            </a:lvl7pPr>
            <a:lvl8pPr marL="5006706" indent="0" algn="ctr">
              <a:buNone/>
              <a:defRPr sz="2503"/>
            </a:lvl8pPr>
            <a:lvl9pPr marL="5721949" indent="0" algn="ctr">
              <a:buNone/>
              <a:defRPr sz="250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893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826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71184"/>
            <a:ext cx="3260110" cy="9091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71184"/>
            <a:ext cx="9591338" cy="9091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913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46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74634"/>
            <a:ext cx="13040439" cy="4462684"/>
          </a:xfrm>
        </p:spPr>
        <p:txBody>
          <a:bodyPr anchor="b"/>
          <a:lstStyle>
            <a:lvl1pPr>
              <a:defRPr sz="938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79537"/>
            <a:ext cx="13040439" cy="2346820"/>
          </a:xfrm>
        </p:spPr>
        <p:txBody>
          <a:bodyPr/>
          <a:lstStyle>
            <a:lvl1pPr marL="0" indent="0">
              <a:buNone/>
              <a:defRPr sz="3755">
                <a:solidFill>
                  <a:schemeClr val="tx1"/>
                </a:solidFill>
              </a:defRPr>
            </a:lvl1pPr>
            <a:lvl2pPr marL="715244" indent="0">
              <a:buNone/>
              <a:defRPr sz="3129">
                <a:solidFill>
                  <a:schemeClr val="tx1">
                    <a:tint val="75000"/>
                  </a:schemeClr>
                </a:solidFill>
              </a:defRPr>
            </a:lvl2pPr>
            <a:lvl3pPr marL="1430487" indent="0">
              <a:buNone/>
              <a:defRPr sz="2816">
                <a:solidFill>
                  <a:schemeClr val="tx1">
                    <a:tint val="75000"/>
                  </a:schemeClr>
                </a:solidFill>
              </a:defRPr>
            </a:lvl3pPr>
            <a:lvl4pPr marL="2145731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4pPr>
            <a:lvl5pPr marL="2860975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5pPr>
            <a:lvl6pPr marL="3576218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6pPr>
            <a:lvl7pPr marL="4291462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7pPr>
            <a:lvl8pPr marL="5006706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8pPr>
            <a:lvl9pPr marL="5721949" indent="0">
              <a:buNone/>
              <a:defRPr sz="25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083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55920"/>
            <a:ext cx="6425724" cy="68070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55920"/>
            <a:ext cx="6425724" cy="68070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938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71186"/>
            <a:ext cx="13040439" cy="20736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9931"/>
            <a:ext cx="6396193" cy="1288888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18819"/>
            <a:ext cx="6396193" cy="57639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9931"/>
            <a:ext cx="6427693" cy="1288888"/>
          </a:xfrm>
        </p:spPr>
        <p:txBody>
          <a:bodyPr anchor="b"/>
          <a:lstStyle>
            <a:lvl1pPr marL="0" indent="0">
              <a:buNone/>
              <a:defRPr sz="3755" b="1"/>
            </a:lvl1pPr>
            <a:lvl2pPr marL="715244" indent="0">
              <a:buNone/>
              <a:defRPr sz="3129" b="1"/>
            </a:lvl2pPr>
            <a:lvl3pPr marL="1430487" indent="0">
              <a:buNone/>
              <a:defRPr sz="2816" b="1"/>
            </a:lvl3pPr>
            <a:lvl4pPr marL="2145731" indent="0">
              <a:buNone/>
              <a:defRPr sz="2503" b="1"/>
            </a:lvl4pPr>
            <a:lvl5pPr marL="2860975" indent="0">
              <a:buNone/>
              <a:defRPr sz="2503" b="1"/>
            </a:lvl5pPr>
            <a:lvl6pPr marL="3576218" indent="0">
              <a:buNone/>
              <a:defRPr sz="2503" b="1"/>
            </a:lvl6pPr>
            <a:lvl7pPr marL="4291462" indent="0">
              <a:buNone/>
              <a:defRPr sz="2503" b="1"/>
            </a:lvl7pPr>
            <a:lvl8pPr marL="5006706" indent="0">
              <a:buNone/>
              <a:defRPr sz="2503" b="1"/>
            </a:lvl8pPr>
            <a:lvl9pPr marL="5721949" indent="0">
              <a:buNone/>
              <a:defRPr sz="250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18819"/>
            <a:ext cx="6427693" cy="57639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4858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665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570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5222"/>
            <a:ext cx="4876384" cy="2503276"/>
          </a:xfrm>
        </p:spPr>
        <p:txBody>
          <a:bodyPr anchor="b"/>
          <a:lstStyle>
            <a:lvl1pPr>
              <a:defRPr sz="500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44683"/>
            <a:ext cx="7654171" cy="7624064"/>
          </a:xfrm>
        </p:spPr>
        <p:txBody>
          <a:bodyPr/>
          <a:lstStyle>
            <a:lvl1pPr>
              <a:defRPr sz="5006"/>
            </a:lvl1pPr>
            <a:lvl2pPr>
              <a:defRPr sz="4380"/>
            </a:lvl2pPr>
            <a:lvl3pPr>
              <a:defRPr sz="3755"/>
            </a:lvl3pPr>
            <a:lvl4pPr>
              <a:defRPr sz="3129"/>
            </a:lvl4pPr>
            <a:lvl5pPr>
              <a:defRPr sz="3129"/>
            </a:lvl5pPr>
            <a:lvl6pPr>
              <a:defRPr sz="3129"/>
            </a:lvl6pPr>
            <a:lvl7pPr>
              <a:defRPr sz="3129"/>
            </a:lvl7pPr>
            <a:lvl8pPr>
              <a:defRPr sz="3129"/>
            </a:lvl8pPr>
            <a:lvl9pPr>
              <a:defRPr sz="312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18497"/>
            <a:ext cx="4876384" cy="5962665"/>
          </a:xfrm>
        </p:spPr>
        <p:txBody>
          <a:bodyPr/>
          <a:lstStyle>
            <a:lvl1pPr marL="0" indent="0">
              <a:buNone/>
              <a:defRPr sz="2503"/>
            </a:lvl1pPr>
            <a:lvl2pPr marL="715244" indent="0">
              <a:buNone/>
              <a:defRPr sz="2190"/>
            </a:lvl2pPr>
            <a:lvl3pPr marL="1430487" indent="0">
              <a:buNone/>
              <a:defRPr sz="1877"/>
            </a:lvl3pPr>
            <a:lvl4pPr marL="2145731" indent="0">
              <a:buNone/>
              <a:defRPr sz="1564"/>
            </a:lvl4pPr>
            <a:lvl5pPr marL="2860975" indent="0">
              <a:buNone/>
              <a:defRPr sz="1564"/>
            </a:lvl5pPr>
            <a:lvl6pPr marL="3576218" indent="0">
              <a:buNone/>
              <a:defRPr sz="1564"/>
            </a:lvl6pPr>
            <a:lvl7pPr marL="4291462" indent="0">
              <a:buNone/>
              <a:defRPr sz="1564"/>
            </a:lvl7pPr>
            <a:lvl8pPr marL="5006706" indent="0">
              <a:buNone/>
              <a:defRPr sz="1564"/>
            </a:lvl8pPr>
            <a:lvl9pPr marL="5721949" indent="0">
              <a:buNone/>
              <a:defRPr sz="156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485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5222"/>
            <a:ext cx="4876384" cy="2503276"/>
          </a:xfrm>
        </p:spPr>
        <p:txBody>
          <a:bodyPr anchor="b"/>
          <a:lstStyle>
            <a:lvl1pPr>
              <a:defRPr sz="500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44683"/>
            <a:ext cx="7654171" cy="7624064"/>
          </a:xfrm>
        </p:spPr>
        <p:txBody>
          <a:bodyPr anchor="t"/>
          <a:lstStyle>
            <a:lvl1pPr marL="0" indent="0">
              <a:buNone/>
              <a:defRPr sz="5006"/>
            </a:lvl1pPr>
            <a:lvl2pPr marL="715244" indent="0">
              <a:buNone/>
              <a:defRPr sz="4380"/>
            </a:lvl2pPr>
            <a:lvl3pPr marL="1430487" indent="0">
              <a:buNone/>
              <a:defRPr sz="3755"/>
            </a:lvl3pPr>
            <a:lvl4pPr marL="2145731" indent="0">
              <a:buNone/>
              <a:defRPr sz="3129"/>
            </a:lvl4pPr>
            <a:lvl5pPr marL="2860975" indent="0">
              <a:buNone/>
              <a:defRPr sz="3129"/>
            </a:lvl5pPr>
            <a:lvl6pPr marL="3576218" indent="0">
              <a:buNone/>
              <a:defRPr sz="3129"/>
            </a:lvl6pPr>
            <a:lvl7pPr marL="4291462" indent="0">
              <a:buNone/>
              <a:defRPr sz="3129"/>
            </a:lvl7pPr>
            <a:lvl8pPr marL="5006706" indent="0">
              <a:buNone/>
              <a:defRPr sz="3129"/>
            </a:lvl8pPr>
            <a:lvl9pPr marL="5721949" indent="0">
              <a:buNone/>
              <a:defRPr sz="312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18497"/>
            <a:ext cx="4876384" cy="5962665"/>
          </a:xfrm>
        </p:spPr>
        <p:txBody>
          <a:bodyPr/>
          <a:lstStyle>
            <a:lvl1pPr marL="0" indent="0">
              <a:buNone/>
              <a:defRPr sz="2503"/>
            </a:lvl1pPr>
            <a:lvl2pPr marL="715244" indent="0">
              <a:buNone/>
              <a:defRPr sz="2190"/>
            </a:lvl2pPr>
            <a:lvl3pPr marL="1430487" indent="0">
              <a:buNone/>
              <a:defRPr sz="1877"/>
            </a:lvl3pPr>
            <a:lvl4pPr marL="2145731" indent="0">
              <a:buNone/>
              <a:defRPr sz="1564"/>
            </a:lvl4pPr>
            <a:lvl5pPr marL="2860975" indent="0">
              <a:buNone/>
              <a:defRPr sz="1564"/>
            </a:lvl5pPr>
            <a:lvl6pPr marL="3576218" indent="0">
              <a:buNone/>
              <a:defRPr sz="1564"/>
            </a:lvl6pPr>
            <a:lvl7pPr marL="4291462" indent="0">
              <a:buNone/>
              <a:defRPr sz="1564"/>
            </a:lvl7pPr>
            <a:lvl8pPr marL="5006706" indent="0">
              <a:buNone/>
              <a:defRPr sz="1564"/>
            </a:lvl8pPr>
            <a:lvl9pPr marL="5721949" indent="0">
              <a:buNone/>
              <a:defRPr sz="156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239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71186"/>
            <a:ext cx="13040439" cy="2073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55920"/>
            <a:ext cx="13040439" cy="6807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43570"/>
            <a:ext cx="3401854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161F-EABE-46C1-A6E6-29E24EEA76AF}" type="datetimeFigureOut">
              <a:rPr lang="fa-IR" smtClean="0"/>
              <a:t>04/05/1442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43570"/>
            <a:ext cx="5102781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43570"/>
            <a:ext cx="3401854" cy="571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DB982-CE03-481B-856E-3C8106592B77}" type="slidenum">
              <a:rPr lang="fa-IR" smtClean="0"/>
              <a:t>‹#›</a:t>
            </a:fld>
            <a:endParaRPr lang="fa-I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99"/>
            <a:ext cx="15119350" cy="1069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9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0487" rtl="1" eaLnBrk="1" latinLnBrk="0" hangingPunct="1">
        <a:lnSpc>
          <a:spcPct val="90000"/>
        </a:lnSpc>
        <a:spcBef>
          <a:spcPct val="0"/>
        </a:spcBef>
        <a:buNone/>
        <a:defRPr sz="68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622" indent="-357622" algn="r" defTabSz="1430487" rtl="1" eaLnBrk="1" latinLnBrk="0" hangingPunct="1">
        <a:lnSpc>
          <a:spcPct val="90000"/>
        </a:lnSpc>
        <a:spcBef>
          <a:spcPts val="1564"/>
        </a:spcBef>
        <a:buFont typeface="Arial" panose="020B0604020202020204" pitchFamily="34" charset="0"/>
        <a:buChar char="•"/>
        <a:defRPr sz="4380" kern="1200">
          <a:solidFill>
            <a:schemeClr val="tx1"/>
          </a:solidFill>
          <a:latin typeface="+mn-lt"/>
          <a:ea typeface="+mn-ea"/>
          <a:cs typeface="+mn-cs"/>
        </a:defRPr>
      </a:lvl1pPr>
      <a:lvl2pPr marL="1072866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788109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3129" kern="1200">
          <a:solidFill>
            <a:schemeClr val="tx1"/>
          </a:solidFill>
          <a:latin typeface="+mn-lt"/>
          <a:ea typeface="+mn-ea"/>
          <a:cs typeface="+mn-cs"/>
        </a:defRPr>
      </a:lvl3pPr>
      <a:lvl4pPr marL="2503353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3218597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933840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649084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364328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6079571" indent="-357622" algn="r" defTabSz="1430487" rtl="1" eaLnBrk="1" latinLnBrk="0" hangingPunct="1">
        <a:lnSpc>
          <a:spcPct val="90000"/>
        </a:lnSpc>
        <a:spcBef>
          <a:spcPts val="782"/>
        </a:spcBef>
        <a:buFont typeface="Arial" panose="020B0604020202020204" pitchFamily="34" charset="0"/>
        <a:buChar char="•"/>
        <a:defRPr sz="28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1pPr>
      <a:lvl2pPr marL="715244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2pPr>
      <a:lvl3pPr marL="1430487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3pPr>
      <a:lvl4pPr marL="2145731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4pPr>
      <a:lvl5pPr marL="2860975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5pPr>
      <a:lvl6pPr marL="3576218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6pPr>
      <a:lvl7pPr marL="4291462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7pPr>
      <a:lvl8pPr marL="5006706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8pPr>
      <a:lvl9pPr marL="5721949" algn="r" defTabSz="1430487" rtl="1" eaLnBrk="1" latinLnBrk="0" hangingPunct="1">
        <a:defRPr sz="28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350486" y="2087217"/>
            <a:ext cx="3578087" cy="8408505"/>
          </a:xfrm>
          <a:prstGeom prst="roundRect">
            <a:avLst>
              <a:gd name="adj" fmla="val 5556"/>
            </a:avLst>
          </a:prstGeom>
          <a:noFill/>
          <a:ln w="28575">
            <a:solidFill>
              <a:srgbClr val="0D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3" name="Rounded Rectangle 2"/>
          <p:cNvSpPr/>
          <p:nvPr/>
        </p:nvSpPr>
        <p:spPr>
          <a:xfrm>
            <a:off x="7653131" y="2087217"/>
            <a:ext cx="3578087" cy="8408505"/>
          </a:xfrm>
          <a:prstGeom prst="roundRect">
            <a:avLst>
              <a:gd name="adj" fmla="val 5556"/>
            </a:avLst>
          </a:prstGeom>
          <a:noFill/>
          <a:ln w="28575">
            <a:solidFill>
              <a:srgbClr val="0D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>
            <a:off x="3955771" y="2087217"/>
            <a:ext cx="3578087" cy="8408505"/>
          </a:xfrm>
          <a:prstGeom prst="roundRect">
            <a:avLst>
              <a:gd name="adj" fmla="val 5556"/>
            </a:avLst>
          </a:prstGeom>
          <a:noFill/>
          <a:ln w="28575">
            <a:solidFill>
              <a:srgbClr val="0D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5" name="Rounded Rectangle 4"/>
          <p:cNvSpPr/>
          <p:nvPr/>
        </p:nvSpPr>
        <p:spPr>
          <a:xfrm>
            <a:off x="238533" y="2087217"/>
            <a:ext cx="3578087" cy="8408505"/>
          </a:xfrm>
          <a:prstGeom prst="roundRect">
            <a:avLst>
              <a:gd name="adj" fmla="val 5556"/>
            </a:avLst>
          </a:prstGeom>
          <a:noFill/>
          <a:ln w="28575">
            <a:solidFill>
              <a:srgbClr val="0D00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6" name="Rounded Rectangle 5"/>
          <p:cNvSpPr/>
          <p:nvPr/>
        </p:nvSpPr>
        <p:spPr>
          <a:xfrm>
            <a:off x="238533" y="1172819"/>
            <a:ext cx="14690040" cy="81500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TextBox 6"/>
          <p:cNvSpPr txBox="1"/>
          <p:nvPr/>
        </p:nvSpPr>
        <p:spPr>
          <a:xfrm>
            <a:off x="377687" y="1292086"/>
            <a:ext cx="143521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solidFill>
                  <a:srgbClr val="080058"/>
                </a:solidFill>
                <a:cs typeface="B Titr" panose="00000700000000000000" pitchFamily="2" charset="-78"/>
              </a:rPr>
              <a:t>عنوان مقاله:</a:t>
            </a:r>
            <a:endParaRPr lang="fa-IR" sz="2800" dirty="0">
              <a:solidFill>
                <a:srgbClr val="080058"/>
              </a:solidFill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09513" y="2266121"/>
            <a:ext cx="322027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rgbClr val="080058"/>
                </a:solidFill>
                <a:cs typeface="B Titr" panose="00000700000000000000" pitchFamily="2" charset="-78"/>
              </a:rPr>
              <a:t>نام نویسنده:</a:t>
            </a:r>
            <a:endParaRPr lang="fa-IR" sz="2000" dirty="0">
              <a:solidFill>
                <a:srgbClr val="080058"/>
              </a:solidFill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529390" y="2650195"/>
            <a:ext cx="322027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dirty="0" smtClean="0">
                <a:solidFill>
                  <a:srgbClr val="080058"/>
                </a:solidFill>
                <a:cs typeface="B Titr" panose="00000700000000000000" pitchFamily="2" charset="-78"/>
              </a:rPr>
              <a:t>سمت نویسنده:</a:t>
            </a:r>
            <a:endParaRPr lang="fa-IR" sz="2000" dirty="0">
              <a:solidFill>
                <a:srgbClr val="080058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275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Titr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zolfaghar</dc:creator>
  <cp:lastModifiedBy>zolfaghar</cp:lastModifiedBy>
  <cp:revision>7</cp:revision>
  <dcterms:created xsi:type="dcterms:W3CDTF">2020-11-20T18:44:00Z</dcterms:created>
  <dcterms:modified xsi:type="dcterms:W3CDTF">2020-11-20T19:45:37Z</dcterms:modified>
</cp:coreProperties>
</file>