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5B"/>
    <a:srgbClr val="313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752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12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789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04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424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11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7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99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0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53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7C2B1-9201-4BE2-9E72-6FCB0F3468C2}" type="datetimeFigureOut">
              <a:rPr lang="fa-IR" smtClean="0"/>
              <a:t>22/06/1441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4B4C-1BFC-4ED2-9F0A-859C30609F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55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48055" y="1959430"/>
            <a:ext cx="3020787" cy="4857228"/>
          </a:xfrm>
          <a:prstGeom prst="roundRect">
            <a:avLst>
              <a:gd name="adj" fmla="val 4839"/>
            </a:avLst>
          </a:prstGeom>
          <a:noFill/>
          <a:ln w="28575">
            <a:solidFill>
              <a:srgbClr val="30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8115300" y="1257300"/>
            <a:ext cx="11817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عنوان مقاله: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8051" y="2005749"/>
            <a:ext cx="107753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00" dirty="0" smtClean="0">
                <a:cs typeface="B Titr" panose="00000700000000000000" pitchFamily="2" charset="-78"/>
              </a:rPr>
              <a:t>نام نویسنده:</a:t>
            </a:r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0621" y="2384676"/>
            <a:ext cx="122822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00" dirty="0" smtClean="0">
                <a:cs typeface="B Titr" panose="00000700000000000000" pitchFamily="2" charset="-78"/>
              </a:rPr>
              <a:t>سمت نویسنده:</a:t>
            </a:r>
            <a:endParaRPr lang="fa-IR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363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Windows User</cp:lastModifiedBy>
  <cp:revision>4</cp:revision>
  <dcterms:created xsi:type="dcterms:W3CDTF">2020-02-16T09:06:15Z</dcterms:created>
  <dcterms:modified xsi:type="dcterms:W3CDTF">2020-02-16T18:39:20Z</dcterms:modified>
</cp:coreProperties>
</file>